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6"/>
  </p:notesMasterIdLst>
  <p:sldIdLst>
    <p:sldId id="256" r:id="rId2"/>
    <p:sldId id="257" r:id="rId3"/>
    <p:sldId id="258" r:id="rId4"/>
    <p:sldId id="30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80" r:id="rId22"/>
    <p:sldId id="282" r:id="rId23"/>
    <p:sldId id="283" r:id="rId24"/>
    <p:sldId id="284" r:id="rId25"/>
    <p:sldId id="287" r:id="rId26"/>
    <p:sldId id="288" r:id="rId27"/>
    <p:sldId id="289" r:id="rId28"/>
    <p:sldId id="291" r:id="rId29"/>
    <p:sldId id="292" r:id="rId30"/>
    <p:sldId id="293" r:id="rId31"/>
    <p:sldId id="295" r:id="rId32"/>
    <p:sldId id="297" r:id="rId33"/>
    <p:sldId id="298" r:id="rId34"/>
    <p:sldId id="299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6E953-CE2D-454E-A066-5DCF4256359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DCAC3-FEB8-407D-AAF2-5A9256A55F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9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DCAC3-FEB8-407D-AAF2-5A9256A55FE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917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D08F-1CD4-45ED-8B10-C0E7B9AA3C7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ED2C1B-B304-477D-B405-257B5C90187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D08F-1CD4-45ED-8B10-C0E7B9AA3C7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D2C1B-B304-477D-B405-257B5C9018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D08F-1CD4-45ED-8B10-C0E7B9AA3C7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D2C1B-B304-477D-B405-257B5C9018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D16D08F-1CD4-45ED-8B10-C0E7B9AA3C7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CED2C1B-B304-477D-B405-257B5C901875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D08F-1CD4-45ED-8B10-C0E7B9AA3C7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ED2C1B-B304-477D-B405-257B5C901875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D16D08F-1CD4-45ED-8B10-C0E7B9AA3C7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ED2C1B-B304-477D-B405-257B5C901875}" type="slidenum">
              <a:rPr lang="ru-RU" smtClean="0"/>
              <a:t>‹#›</a:t>
            </a:fld>
            <a:endParaRPr lang="ru-RU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D16D08F-1CD4-45ED-8B10-C0E7B9AA3C7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CED2C1B-B304-477D-B405-257B5C901875}" type="slidenum">
              <a:rPr lang="ru-RU" smtClean="0"/>
              <a:t>‹#›</a:t>
            </a:fld>
            <a:endParaRPr lang="ru-RU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D08F-1CD4-45ED-8B10-C0E7B9AA3C7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ED2C1B-B304-477D-B405-257B5C901875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D08F-1CD4-45ED-8B10-C0E7B9AA3C7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ED2C1B-B304-477D-B405-257B5C901875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D16D08F-1CD4-45ED-8B10-C0E7B9AA3C7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ED2C1B-B304-477D-B405-257B5C90187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D16D08F-1CD4-45ED-8B10-C0E7B9AA3C7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CED2C1B-B304-477D-B405-257B5C901875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5D16D08F-1CD4-45ED-8B10-C0E7B9AA3C7E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1CED2C1B-B304-477D-B405-257B5C90187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ONY-VAIO\Desktop\08259dbfdf78b92ab27b8f0c22294eb7.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4396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ONY-VAIO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9471">
            <a:off x="6004522" y="3336089"/>
            <a:ext cx="2860668" cy="290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171400"/>
            <a:ext cx="7680960" cy="2438399"/>
          </a:xfrm>
        </p:spPr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Вперед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B0F0"/>
                </a:solidFill>
              </a:rPr>
              <a:t>к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B0F0"/>
                </a:solidFill>
              </a:rPr>
              <a:t>звездам!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212976"/>
            <a:ext cx="5544616" cy="2477616"/>
          </a:xfrm>
        </p:spPr>
        <p:txBody>
          <a:bodyPr>
            <a:normAutofit fontScale="92500"/>
          </a:bodyPr>
          <a:lstStyle/>
          <a:p>
            <a:r>
              <a:rPr lang="ru-RU" sz="2900" b="1" i="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Он в скафандре, со страховкой</a:t>
            </a:r>
          </a:p>
          <a:p>
            <a:r>
              <a:rPr lang="ru-RU" sz="2900" b="1" i="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Вышел на орбиту.</a:t>
            </a:r>
          </a:p>
          <a:p>
            <a:r>
              <a:rPr lang="ru-RU" sz="2900" b="1" i="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Кораблю поправил ловко</a:t>
            </a:r>
          </a:p>
          <a:p>
            <a:r>
              <a:rPr lang="ru-RU" sz="2900" b="1" i="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Кабель перебитый.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424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2267880"/>
            <a:ext cx="7680960" cy="10668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Звёзды</a:t>
            </a:r>
            <a:endParaRPr lang="ru-RU" sz="4800" dirty="0"/>
          </a:p>
        </p:txBody>
      </p:sp>
      <p:pic>
        <p:nvPicPr>
          <p:cNvPr id="10242" name="Picture 2" descr="C:\Users\SONY-VAIO\Desktop\dn14819-1_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92478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44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0532" y="5373216"/>
            <a:ext cx="7680960" cy="1066800"/>
          </a:xfrm>
        </p:spPr>
        <p:txBody>
          <a:bodyPr/>
          <a:lstStyle/>
          <a:p>
            <a:pPr algn="r"/>
            <a:r>
              <a:rPr lang="ru-RU" sz="5400" dirty="0" smtClean="0"/>
              <a:t>Планеты</a:t>
            </a:r>
            <a:endParaRPr lang="ru-RU" dirty="0"/>
          </a:p>
        </p:txBody>
      </p:sp>
      <p:pic>
        <p:nvPicPr>
          <p:cNvPr id="11266" name="Picture 2" descr="C:\Users\SONY-VAIO\Desktop\16883-wall_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79" y="2996952"/>
            <a:ext cx="4930418" cy="308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458053" y="1664659"/>
            <a:ext cx="7680960" cy="4724400"/>
          </a:xfrm>
        </p:spPr>
        <p:txBody>
          <a:bodyPr>
            <a:normAutofit/>
          </a:bodyPr>
          <a:lstStyle/>
          <a:p>
            <a:r>
              <a:rPr lang="ru-RU" sz="3200" dirty="0"/>
              <a:t>Бегают вкруг огонечка</a:t>
            </a:r>
          </a:p>
          <a:p>
            <a:r>
              <a:rPr lang="ru-RU" sz="3200" dirty="0"/>
              <a:t>Шесть сыночков и две дочки,</a:t>
            </a:r>
          </a:p>
          <a:p>
            <a:r>
              <a:rPr lang="ru-RU" sz="3200" dirty="0"/>
              <a:t>Промелькнут года и дни,</a:t>
            </a:r>
          </a:p>
          <a:p>
            <a:r>
              <a:rPr lang="ru-RU" sz="3200" dirty="0"/>
              <a:t>Но не встретятся они.</a:t>
            </a:r>
          </a:p>
        </p:txBody>
      </p:sp>
    </p:spTree>
    <p:extLst>
      <p:ext uri="{BB962C8B-B14F-4D97-AF65-F5344CB8AC3E}">
        <p14:creationId xmlns:p14="http://schemas.microsoft.com/office/powerpoint/2010/main" val="366722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148064" y="228600"/>
            <a:ext cx="3995936" cy="4640560"/>
          </a:xfrm>
        </p:spPr>
        <p:txBody>
          <a:bodyPr>
            <a:noAutofit/>
          </a:bodyPr>
          <a:lstStyle/>
          <a:p>
            <a:endParaRPr lang="ru-RU" sz="2800" dirty="0"/>
          </a:p>
        </p:txBody>
      </p:sp>
      <p:pic>
        <p:nvPicPr>
          <p:cNvPr id="4" name="Picture 2" descr="C:\Users\SONY-VAIO\Desktop\16883-wall_80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67" y="2276872"/>
            <a:ext cx="4662989" cy="3911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никита\Desktop\163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841621"/>
            <a:ext cx="3984104" cy="313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70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-324544" y="260648"/>
            <a:ext cx="7680960" cy="47244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Вот планетам младший брат,</a:t>
            </a:r>
          </a:p>
          <a:p>
            <a:pPr algn="ctr"/>
            <a:r>
              <a:rPr lang="ru-RU" sz="3200" b="1" dirty="0"/>
              <a:t>По размеру маловат.</a:t>
            </a:r>
          </a:p>
          <a:p>
            <a:pPr algn="ctr"/>
            <a:r>
              <a:rPr lang="ru-RU" sz="3200" b="1" dirty="0"/>
              <a:t>К солнышку всех ближе он,</a:t>
            </a:r>
          </a:p>
          <a:p>
            <a:pPr algn="ctr"/>
            <a:r>
              <a:rPr lang="ru-RU" sz="3200" b="1" dirty="0"/>
              <a:t>Потому и раскален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3933056"/>
            <a:ext cx="7680960" cy="1066800"/>
          </a:xfrm>
        </p:spPr>
        <p:txBody>
          <a:bodyPr/>
          <a:lstStyle/>
          <a:p>
            <a:r>
              <a:rPr lang="ru-RU" dirty="0" smtClean="0"/>
              <a:t>Меркурий</a:t>
            </a:r>
            <a:endParaRPr lang="ru-RU" dirty="0"/>
          </a:p>
        </p:txBody>
      </p:sp>
      <p:pic>
        <p:nvPicPr>
          <p:cNvPr id="12290" name="Picture 2" descr="C:\Users\SONY-VAIO\Desktop\mercury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94496"/>
            <a:ext cx="4063504" cy="406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95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9636"/>
            <a:ext cx="7680960" cy="1066800"/>
          </a:xfrm>
        </p:spPr>
        <p:txBody>
          <a:bodyPr/>
          <a:lstStyle/>
          <a:p>
            <a:r>
              <a:rPr lang="ru-RU" dirty="0" smtClean="0"/>
              <a:t>Меркурий</a:t>
            </a:r>
            <a:endParaRPr lang="ru-RU" dirty="0"/>
          </a:p>
        </p:txBody>
      </p:sp>
      <p:pic>
        <p:nvPicPr>
          <p:cNvPr id="4" name="Picture 2" descr="C:\Users\SONY-VAIO\Desktop\mercury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429000"/>
            <a:ext cx="4063504" cy="406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20623" y="1484784"/>
            <a:ext cx="5832649" cy="576064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92D050"/>
                </a:solidFill>
              </a:rPr>
              <a:t>- Меркурий, первая планета от Солнцу большая планета </a:t>
            </a:r>
            <a:r>
              <a:rPr lang="ru-RU" sz="2800" b="1" dirty="0" smtClean="0">
                <a:solidFill>
                  <a:srgbClr val="92D050"/>
                </a:solidFill>
              </a:rPr>
              <a:t>Солнечной системы.</a:t>
            </a:r>
            <a:endParaRPr lang="ru-RU" sz="2800" b="1" dirty="0">
              <a:solidFill>
                <a:srgbClr val="92D050"/>
              </a:solidFill>
            </a:endParaRPr>
          </a:p>
        </p:txBody>
      </p:sp>
      <p:pic>
        <p:nvPicPr>
          <p:cNvPr id="4098" name="Picture 2" descr="C:\Users\никита\Desktop\merkur-gezeg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40968"/>
            <a:ext cx="4152231" cy="3189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00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Венера</a:t>
            </a:r>
            <a:endParaRPr lang="ru-RU" sz="5400" dirty="0">
              <a:solidFill>
                <a:srgbClr val="C00000"/>
              </a:solidFill>
            </a:endParaRPr>
          </a:p>
        </p:txBody>
      </p:sp>
      <p:pic>
        <p:nvPicPr>
          <p:cNvPr id="13314" name="Picture 2" descr="C:\Users\SONY-VAIO\Desktop\venus_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1988840"/>
            <a:ext cx="5106955" cy="383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b="1" dirty="0">
                <a:solidFill>
                  <a:srgbClr val="FF0000"/>
                </a:solidFill>
              </a:rPr>
              <a:t>В небе я свечусь нередко,</a:t>
            </a:r>
          </a:p>
          <a:p>
            <a:pPr algn="r"/>
            <a:r>
              <a:rPr lang="ru-RU" sz="2800" b="1" dirty="0">
                <a:solidFill>
                  <a:srgbClr val="FF0000"/>
                </a:solidFill>
              </a:rPr>
              <a:t>Ваша ближняя соседка.</a:t>
            </a:r>
          </a:p>
          <a:p>
            <a:pPr algn="r"/>
            <a:r>
              <a:rPr lang="ru-RU" sz="2800" b="1" dirty="0">
                <a:solidFill>
                  <a:srgbClr val="FF0000"/>
                </a:solidFill>
              </a:rPr>
              <a:t>Я Меркурию сестра,</a:t>
            </a:r>
          </a:p>
          <a:p>
            <a:pPr algn="r"/>
            <a:r>
              <a:rPr lang="ru-RU" sz="2800" b="1" dirty="0">
                <a:solidFill>
                  <a:srgbClr val="FF0000"/>
                </a:solidFill>
              </a:rPr>
              <a:t>И на мне всегда жара </a:t>
            </a:r>
          </a:p>
        </p:txBody>
      </p:sp>
    </p:spTree>
    <p:extLst>
      <p:ext uri="{BB962C8B-B14F-4D97-AF65-F5344CB8AC3E}">
        <p14:creationId xmlns:p14="http://schemas.microsoft.com/office/powerpoint/2010/main" val="280252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52426" y="764704"/>
            <a:ext cx="8324030" cy="5760640"/>
          </a:xfrm>
        </p:spPr>
        <p:txBody>
          <a:bodyPr>
            <a:normAutofit/>
          </a:bodyPr>
          <a:lstStyle/>
          <a:p>
            <a:r>
              <a:rPr lang="ru-RU" dirty="0"/>
              <a:t>Венера вторая планета от Солнца и ближайшая к Земле большая планета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0"/>
            <a:ext cx="7680960" cy="6801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Венера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122" name="Picture 2" descr="C:\Users\никита\Desktop\ven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4944"/>
            <a:ext cx="457200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никита\Desktop\001372acd5e910403b4a0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978" y="1556792"/>
            <a:ext cx="4320479" cy="443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40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88024" y="833914"/>
            <a:ext cx="7680960" cy="10668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Земля</a:t>
            </a:r>
            <a:endParaRPr lang="ru-RU" sz="4800" dirty="0"/>
          </a:p>
        </p:txBody>
      </p:sp>
      <p:pic>
        <p:nvPicPr>
          <p:cNvPr id="14338" name="Picture 2" descr="C:\Users\SONY-VAIO\Desktop\fonstola.ru-530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6" y="1889448"/>
            <a:ext cx="621069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Планета голубая,</a:t>
            </a:r>
          </a:p>
          <a:p>
            <a:r>
              <a:rPr lang="ru-RU" sz="2800" dirty="0"/>
              <a:t>Любимая, родная,</a:t>
            </a:r>
          </a:p>
          <a:p>
            <a:r>
              <a:rPr lang="ru-RU" sz="2800" dirty="0"/>
              <a:t>Она твоя, она моя,</a:t>
            </a:r>
          </a:p>
          <a:p>
            <a:r>
              <a:rPr lang="ru-RU" sz="2800" dirty="0"/>
              <a:t>А называется…</a:t>
            </a:r>
          </a:p>
        </p:txBody>
      </p:sp>
    </p:spTree>
    <p:extLst>
      <p:ext uri="{BB962C8B-B14F-4D97-AF65-F5344CB8AC3E}">
        <p14:creationId xmlns:p14="http://schemas.microsoft.com/office/powerpoint/2010/main" val="363737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9752" y="1052736"/>
            <a:ext cx="7680960" cy="1066800"/>
          </a:xfrm>
        </p:spPr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Земля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15362" name="Picture 2" descr="C:\Users\SONY-VAIO\Desktop\7467_9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8640" y="2420888"/>
            <a:ext cx="4762501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никита\Desktop\terre-1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92696"/>
            <a:ext cx="4953285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547664" y="2458988"/>
            <a:ext cx="6667846" cy="472440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Земля единственная планета солнечной системы на которой </a:t>
            </a:r>
            <a:r>
              <a:rPr lang="ru-RU" sz="2800" dirty="0" smtClean="0">
                <a:solidFill>
                  <a:srgbClr val="FFFF00"/>
                </a:solidFill>
              </a:rPr>
              <a:t>существует жизнь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0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67544" y="2636912"/>
            <a:ext cx="7680960" cy="47244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Это красная планета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По соседству с нами.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Он зимой и даже летом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Мерзнет надо льдами.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Странно, что ни говори, -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Лед не сверху, а внутри.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12160" y="980728"/>
            <a:ext cx="7680960" cy="10668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Марс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6386" name="Picture 2" descr="C:\Users\SONY-VAIO\Desktop\25497_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276872"/>
            <a:ext cx="3981723" cy="398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60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419872" y="1268760"/>
            <a:ext cx="4613514" cy="491868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Юрий Алексеевич Гагарин родился 9 марта 1934 года в селе </a:t>
            </a:r>
            <a:r>
              <a:rPr lang="ru-RU" sz="2400" b="1" dirty="0" err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Клушино</a:t>
            </a:r>
            <a:endParaRPr lang="ru-RU" sz="2400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endParaRPr lang="ru-RU" sz="24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отец </a:t>
            </a:r>
            <a:r>
              <a:rPr lang="ru-RU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— Алексей Иванович Гагарин (1902 —- 1973) </a:t>
            </a:r>
            <a:r>
              <a:rPr lang="ru-RU" sz="24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плотник</a:t>
            </a:r>
            <a:endParaRPr lang="ru-RU" sz="24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endParaRPr lang="ru-RU" sz="2400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мать Анна Тимофеевна </a:t>
            </a:r>
            <a:r>
              <a:rPr lang="ru-RU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Матвеева (1903 —- 1984) — свинарка.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896144"/>
          </a:xfrm>
        </p:spPr>
        <p:txBody>
          <a:bodyPr/>
          <a:lstStyle/>
          <a:p>
            <a:r>
              <a:rPr lang="ru-RU" dirty="0" smtClean="0"/>
              <a:t>Юрий Алексеевич Гагарин</a:t>
            </a:r>
            <a:endParaRPr lang="ru-RU" dirty="0"/>
          </a:p>
        </p:txBody>
      </p:sp>
      <p:pic>
        <p:nvPicPr>
          <p:cNvPr id="2050" name="Picture 2" descr="C:\Users\SONY-VAIO\Desktop\M9zgPk-8IX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281940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199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Пояс астероидов</a:t>
            </a:r>
          </a:p>
        </p:txBody>
      </p:sp>
      <p:pic>
        <p:nvPicPr>
          <p:cNvPr id="18434" name="Picture 2" descr="C:\Users\SONY-VAIO\Desktop\asteroid_belt1w.jpg.5722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6667500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57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636912"/>
            <a:ext cx="3286125" cy="32861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76056" y="524130"/>
            <a:ext cx="7680960" cy="1066800"/>
          </a:xfrm>
        </p:spPr>
        <p:txBody>
          <a:bodyPr/>
          <a:lstStyle/>
          <a:p>
            <a:r>
              <a:rPr lang="ru-RU" dirty="0" smtClean="0"/>
              <a:t>Астероиды</a:t>
            </a:r>
            <a:endParaRPr lang="ru-RU" dirty="0"/>
          </a:p>
        </p:txBody>
      </p:sp>
      <p:pic>
        <p:nvPicPr>
          <p:cNvPr id="7170" name="Picture 2" descr="C:\Users\никита\Desktop\1635-colect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565" y="0"/>
            <a:ext cx="3997595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84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/>
            <a:r>
              <a:rPr lang="ru-RU" sz="2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В телескоп скорей взгляните</a:t>
            </a:r>
          </a:p>
          <a:p>
            <a:pPr algn="r"/>
            <a:r>
              <a:rPr lang="ru-RU" sz="2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Он гуляет по орбите.</a:t>
            </a:r>
          </a:p>
          <a:p>
            <a:pPr algn="r"/>
            <a:r>
              <a:rPr lang="ru-RU" sz="2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Там начальник он над всеми,</a:t>
            </a:r>
          </a:p>
          <a:p>
            <a:pPr algn="r"/>
            <a:r>
              <a:rPr lang="ru-RU" sz="2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Больше всех других планет.</a:t>
            </a:r>
          </a:p>
          <a:p>
            <a:r>
              <a:rPr lang="ru-RU" dirty="0"/>
              <a:t>В нашей солнечной системе</a:t>
            </a:r>
          </a:p>
          <a:p>
            <a:r>
              <a:rPr lang="ru-RU" dirty="0"/>
              <a:t>Никого крупнее нет. (Юпитер)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6418" y="1556792"/>
            <a:ext cx="7680960" cy="1066800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Юпитер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1506" name="Picture 2" descr="C:\Users\SONY-VAIO\Desktop\jupi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2976"/>
            <a:ext cx="3508995" cy="350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85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Юпитер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22530" name="Picture 2" descr="C:\Users\SONY-VAIO\Desktop\www.PicsDesktop.com_4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9" y="3563635"/>
            <a:ext cx="4392488" cy="329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251520" y="1700808"/>
            <a:ext cx="6955878" cy="427060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- </a:t>
            </a:r>
            <a:r>
              <a:rPr lang="ru-RU" sz="2800" dirty="0" smtClean="0">
                <a:solidFill>
                  <a:srgbClr val="FFFF00"/>
                </a:solidFill>
              </a:rPr>
              <a:t>Юпитер </a:t>
            </a:r>
            <a:r>
              <a:rPr lang="ru-RU" sz="2800" dirty="0">
                <a:solidFill>
                  <a:srgbClr val="FFFF00"/>
                </a:solidFill>
              </a:rPr>
              <a:t>пятая от Солнца большая планета. </a:t>
            </a:r>
            <a:endParaRPr lang="ru-RU" sz="2400" dirty="0"/>
          </a:p>
        </p:txBody>
      </p:sp>
      <p:pic>
        <p:nvPicPr>
          <p:cNvPr id="8194" name="Picture 2" descr="C:\Users\никита\Desktop\QsJupit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654175"/>
            <a:ext cx="3314080" cy="331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26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Все планеты с полюсами,</a:t>
            </a:r>
          </a:p>
          <a:p>
            <a:r>
              <a:rPr lang="ru-RU" sz="2800" dirty="0"/>
              <a:t>Есть экватор у любой.</a:t>
            </a:r>
          </a:p>
          <a:p>
            <a:r>
              <a:rPr lang="ru-RU" sz="2800" dirty="0"/>
              <a:t>Но планеты с поясами</a:t>
            </a:r>
          </a:p>
          <a:p>
            <a:r>
              <a:rPr lang="ru-RU" sz="2800" dirty="0"/>
              <a:t>Не найдете вы другой.</a:t>
            </a:r>
          </a:p>
          <a:p>
            <a:r>
              <a:rPr lang="ru-RU" sz="2800" dirty="0"/>
              <a:t>В этих кольцах он один,</a:t>
            </a:r>
          </a:p>
          <a:p>
            <a:r>
              <a:rPr lang="ru-RU" sz="2800" dirty="0"/>
              <a:t>Очень важный господин.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940152" y="692696"/>
            <a:ext cx="7680960" cy="1066800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C000"/>
                </a:solidFill>
              </a:rPr>
              <a:t>Сатурн</a:t>
            </a:r>
            <a:endParaRPr lang="ru-RU" sz="4800" dirty="0">
              <a:solidFill>
                <a:srgbClr val="FFC000"/>
              </a:solidFill>
            </a:endParaRPr>
          </a:p>
        </p:txBody>
      </p:sp>
      <p:pic>
        <p:nvPicPr>
          <p:cNvPr id="23554" name="Picture 2" descr="C:\Users\SONY-VAIO\Desktop\s361275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76872"/>
            <a:ext cx="4269829" cy="426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615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B0F0"/>
                </a:solidFill>
              </a:rPr>
              <a:t>Он уже который век</a:t>
            </a:r>
          </a:p>
          <a:p>
            <a:r>
              <a:rPr lang="ru-RU" sz="2800" b="1" dirty="0">
                <a:solidFill>
                  <a:srgbClr val="00B0F0"/>
                </a:solidFill>
              </a:rPr>
              <a:t>Среди братьев-римлян грек,</a:t>
            </a:r>
          </a:p>
          <a:p>
            <a:r>
              <a:rPr lang="ru-RU" sz="2800" b="1" dirty="0">
                <a:solidFill>
                  <a:srgbClr val="00B0F0"/>
                </a:solidFill>
              </a:rPr>
              <a:t>И сквозь космоса тоску</a:t>
            </a:r>
          </a:p>
          <a:p>
            <a:r>
              <a:rPr lang="ru-RU" sz="2800" b="1" dirty="0">
                <a:solidFill>
                  <a:srgbClr val="00B0F0"/>
                </a:solidFill>
              </a:rPr>
              <a:t>Мчится, лежа на боку.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940152" y="1196752"/>
            <a:ext cx="7680960" cy="1066800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70C0"/>
                </a:solidFill>
              </a:rPr>
              <a:t>Уран</a:t>
            </a:r>
            <a:endParaRPr lang="ru-RU" sz="5400" dirty="0">
              <a:solidFill>
                <a:srgbClr val="0070C0"/>
              </a:solidFill>
            </a:endParaRPr>
          </a:p>
        </p:txBody>
      </p:sp>
      <p:pic>
        <p:nvPicPr>
          <p:cNvPr id="26626" name="Picture 2" descr="C:\Users\SONY-VAIO\Desktop\Ur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240" y="2924944"/>
            <a:ext cx="4915096" cy="358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43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Уран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7650" name="Picture 2" descr="C:\Users\SONY-VAIO\Desktop\solar-system-uranus-3d-screensaver-800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4784" y="1556792"/>
            <a:ext cx="6334125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</a:t>
            </a:r>
            <a:endParaRPr lang="ru-RU" sz="2000" dirty="0" smtClean="0">
              <a:solidFill>
                <a:srgbClr val="00B0F0"/>
              </a:solidFill>
            </a:endParaRPr>
          </a:p>
          <a:p>
            <a:r>
              <a:rPr lang="ru-RU" sz="2000" dirty="0" smtClean="0">
                <a:solidFill>
                  <a:srgbClr val="00B0F0"/>
                </a:solidFill>
              </a:rPr>
              <a:t>   У </a:t>
            </a:r>
            <a:r>
              <a:rPr lang="ru-RU" sz="2000" dirty="0">
                <a:solidFill>
                  <a:srgbClr val="00B0F0"/>
                </a:solidFill>
              </a:rPr>
              <a:t>Урана открыты 27 спутников; крупнейшие — </a:t>
            </a:r>
            <a:r>
              <a:rPr lang="ru-RU" sz="2000" dirty="0" err="1">
                <a:solidFill>
                  <a:srgbClr val="00B0F0"/>
                </a:solidFill>
              </a:rPr>
              <a:t>Титания</a:t>
            </a:r>
            <a:r>
              <a:rPr lang="ru-RU" sz="2000" dirty="0">
                <a:solidFill>
                  <a:srgbClr val="00B0F0"/>
                </a:solidFill>
              </a:rPr>
              <a:t>, </a:t>
            </a:r>
            <a:r>
              <a:rPr lang="ru-RU" sz="2000" dirty="0" err="1">
                <a:solidFill>
                  <a:srgbClr val="00B0F0"/>
                </a:solidFill>
              </a:rPr>
              <a:t>Оберон</a:t>
            </a:r>
            <a:r>
              <a:rPr lang="ru-RU" sz="2000" dirty="0">
                <a:solidFill>
                  <a:srgbClr val="00B0F0"/>
                </a:solidFill>
              </a:rPr>
              <a:t>, </a:t>
            </a:r>
            <a:r>
              <a:rPr lang="ru-RU" sz="2000" dirty="0" err="1" smtClean="0">
                <a:solidFill>
                  <a:srgbClr val="00B0F0"/>
                </a:solidFill>
              </a:rPr>
              <a:t>Умбриэль</a:t>
            </a:r>
            <a:r>
              <a:rPr lang="ru-RU" sz="2000" dirty="0" smtClean="0">
                <a:solidFill>
                  <a:srgbClr val="00B0F0"/>
                </a:solidFill>
              </a:rPr>
              <a:t>, Ариэль </a:t>
            </a:r>
            <a:r>
              <a:rPr lang="ru-RU" sz="2000" dirty="0">
                <a:solidFill>
                  <a:srgbClr val="00B0F0"/>
                </a:solidFill>
              </a:rPr>
              <a:t>и Миранда.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961174"/>
            <a:ext cx="5890603" cy="185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44743" y="4149080"/>
            <a:ext cx="11045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Миранда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4170297"/>
            <a:ext cx="9143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Ариэль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06213" y="4149080"/>
            <a:ext cx="1162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Умбриэль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351644" y="4144171"/>
            <a:ext cx="10051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Титания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68344" y="4144171"/>
            <a:ext cx="958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Оберон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422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33CCFF"/>
                </a:solidFill>
              </a:rPr>
              <a:t>На планете синей-синей</a:t>
            </a:r>
          </a:p>
          <a:p>
            <a:r>
              <a:rPr lang="ru-RU" sz="3200" dirty="0">
                <a:solidFill>
                  <a:srgbClr val="33CCFF"/>
                </a:solidFill>
              </a:rPr>
              <a:t>Дует ветер очень сильный.</a:t>
            </a:r>
          </a:p>
          <a:p>
            <a:r>
              <a:rPr lang="ru-RU" sz="3200" dirty="0">
                <a:solidFill>
                  <a:srgbClr val="33CCFF"/>
                </a:solidFill>
              </a:rPr>
              <a:t>Год на ней велик весьма –</a:t>
            </a:r>
          </a:p>
          <a:p>
            <a:r>
              <a:rPr lang="ru-RU" sz="3200" dirty="0">
                <a:solidFill>
                  <a:srgbClr val="33CCFF"/>
                </a:solidFill>
              </a:rPr>
              <a:t>Длится 40 лет зима.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71800" y="2492896"/>
            <a:ext cx="7680960" cy="1066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99CCFF"/>
                </a:solidFill>
              </a:rPr>
              <a:t>Нептун</a:t>
            </a:r>
            <a:endParaRPr lang="ru-RU" dirty="0">
              <a:solidFill>
                <a:srgbClr val="99CCFF"/>
              </a:solidFill>
            </a:endParaRPr>
          </a:p>
        </p:txBody>
      </p:sp>
      <p:pic>
        <p:nvPicPr>
          <p:cNvPr id="28674" name="Picture 2" descr="C:\Users\SONY-VAIO\Desktop\27514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45024"/>
            <a:ext cx="309634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0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940152" y="2002160"/>
            <a:ext cx="7680960" cy="10668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tx1">
                    <a:lumMod val="75000"/>
                  </a:schemeClr>
                </a:solidFill>
              </a:rPr>
              <a:t>Плутон</a:t>
            </a:r>
            <a:endParaRPr lang="ru-RU" sz="4800" b="1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29698" name="Picture 2" descr="C:\Users\SONY-VAIO\Desktop\8555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070898"/>
            <a:ext cx="4572000" cy="43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Нужно пять часов, чтоб свету</a:t>
            </a:r>
          </a:p>
          <a:p>
            <a:r>
              <a:rPr lang="ru-RU" sz="3200" b="1" dirty="0"/>
              <a:t>Долететь до той планеты,</a:t>
            </a:r>
          </a:p>
          <a:p>
            <a:r>
              <a:rPr lang="ru-RU" sz="3200" b="1" dirty="0"/>
              <a:t>И поэтому она</a:t>
            </a:r>
          </a:p>
          <a:p>
            <a:r>
              <a:rPr lang="ru-RU" sz="3200" b="1" dirty="0"/>
              <a:t>В телескопы не видна</a:t>
            </a:r>
          </a:p>
        </p:txBody>
      </p:sp>
    </p:spTree>
    <p:extLst>
      <p:ext uri="{BB962C8B-B14F-4D97-AF65-F5344CB8AC3E}">
        <p14:creationId xmlns:p14="http://schemas.microsoft.com/office/powerpoint/2010/main" val="415617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Плутон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722" name="Picture 2" descr="C:\Users\SONY-VAIO\Desktop\pluto_medi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52986"/>
            <a:ext cx="4671683" cy="350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Плутон является последней девятой планетой солнечной </a:t>
            </a:r>
            <a:r>
              <a:rPr lang="ru-RU" sz="2400" b="1" dirty="0" smtClean="0"/>
              <a:t>системы. </a:t>
            </a:r>
            <a:endParaRPr lang="ru-RU" sz="2400" b="1" dirty="0"/>
          </a:p>
        </p:txBody>
      </p:sp>
      <p:pic>
        <p:nvPicPr>
          <p:cNvPr id="10242" name="Picture 2" descr="C:\Users\никита\Documents\139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40968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121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824136"/>
          </a:xfrm>
        </p:spPr>
        <p:txBody>
          <a:bodyPr/>
          <a:lstStyle/>
          <a:p>
            <a:r>
              <a:rPr lang="ru-RU" dirty="0"/>
              <a:t>Юрий Алексеевич Гагарин</a:t>
            </a:r>
          </a:p>
        </p:txBody>
      </p:sp>
      <p:pic>
        <p:nvPicPr>
          <p:cNvPr id="3074" name="Picture 2" descr="C:\Users\SONY-VAIO\Desktop\fLG4TbcniV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8" y="1556792"/>
            <a:ext cx="385192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851920" y="1463040"/>
            <a:ext cx="5040560" cy="52063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endParaRPr lang="ru-RU" dirty="0"/>
          </a:p>
        </p:txBody>
      </p:sp>
      <p:pic>
        <p:nvPicPr>
          <p:cNvPr id="1026" name="Picture 2" descr="C:\Users\никита\Desktop\38enFOnAhY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96752"/>
            <a:ext cx="3329954" cy="538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9169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660232" y="2204864"/>
            <a:ext cx="7680960" cy="1066800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75000"/>
                  </a:schemeClr>
                </a:solidFill>
              </a:rPr>
              <a:t>Комета</a:t>
            </a:r>
            <a:endParaRPr lang="ru-RU" b="1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1746" name="Picture 2" descr="C:\Users\SONY-VAIO\Desktop\0b2a756025af6a0f1b0b8d54e74a81c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052" y="3619787"/>
            <a:ext cx="5469955" cy="323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В космосе с хвостом летаю,</a:t>
            </a:r>
          </a:p>
          <a:p>
            <a:r>
              <a:rPr lang="ru-RU" sz="3200" b="1" dirty="0"/>
              <a:t>Пыль вселенной подметаю.</a:t>
            </a:r>
          </a:p>
          <a:p>
            <a:r>
              <a:rPr lang="ru-RU" sz="3200" b="1" dirty="0"/>
              <a:t>Как метла, мой длинный хвост</a:t>
            </a:r>
          </a:p>
          <a:p>
            <a:r>
              <a:rPr lang="ru-RU" sz="3200" b="1" dirty="0"/>
              <a:t>Проведет уборку звезд</a:t>
            </a:r>
          </a:p>
        </p:txBody>
      </p:sp>
    </p:spTree>
    <p:extLst>
      <p:ext uri="{BB962C8B-B14F-4D97-AF65-F5344CB8AC3E}">
        <p14:creationId xmlns:p14="http://schemas.microsoft.com/office/powerpoint/2010/main" val="52816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Эти звездочки, как искры,</a:t>
            </a:r>
          </a:p>
          <a:p>
            <a:r>
              <a:rPr lang="ru-RU" sz="2400" b="1" dirty="0"/>
              <a:t>Падают и гаснут быстро.</a:t>
            </a:r>
          </a:p>
          <a:p>
            <a:r>
              <a:rPr lang="ru-RU" sz="2400" b="1" dirty="0"/>
              <a:t>Зажигают среди ночи</a:t>
            </a:r>
          </a:p>
          <a:p>
            <a:r>
              <a:rPr lang="ru-RU" sz="2400" b="1" dirty="0"/>
              <a:t>В небе звездный дождик,</a:t>
            </a:r>
          </a:p>
          <a:p>
            <a:r>
              <a:rPr lang="ru-RU" sz="2400" b="1" dirty="0"/>
              <a:t>Словно эти огонечки</a:t>
            </a:r>
          </a:p>
          <a:p>
            <a:r>
              <a:rPr lang="ru-RU" sz="2400" b="1" dirty="0"/>
              <a:t>Рисовал художник.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Метеориты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2770" name="Picture 2" descr="C:\Users\SONY-VAIO\Desktop\1249459277_astero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32702"/>
            <a:ext cx="4272112" cy="345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89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643510" cy="472440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92D050"/>
                </a:solidFill>
              </a:rPr>
              <a:t>Я лечу вокруг </a:t>
            </a:r>
            <a:r>
              <a:rPr lang="ru-RU" sz="2400" dirty="0" smtClean="0">
                <a:solidFill>
                  <a:srgbClr val="92D050"/>
                </a:solidFill>
              </a:rPr>
              <a:t>Земли, Отражаю </a:t>
            </a:r>
            <a:r>
              <a:rPr lang="ru-RU" sz="2400" dirty="0">
                <a:solidFill>
                  <a:srgbClr val="92D050"/>
                </a:solidFill>
              </a:rPr>
              <a:t>вниз </a:t>
            </a:r>
            <a:r>
              <a:rPr lang="ru-RU" sz="2400" dirty="0" smtClean="0">
                <a:solidFill>
                  <a:srgbClr val="92D050"/>
                </a:solidFill>
              </a:rPr>
              <a:t>сигнал, Чтобы </a:t>
            </a:r>
            <a:r>
              <a:rPr lang="ru-RU" sz="2400" dirty="0">
                <a:solidFill>
                  <a:srgbClr val="92D050"/>
                </a:solidFill>
              </a:rPr>
              <a:t>зрители </a:t>
            </a:r>
            <a:r>
              <a:rPr lang="ru-RU" sz="2400" dirty="0" smtClean="0">
                <a:solidFill>
                  <a:srgbClr val="92D050"/>
                </a:solidFill>
              </a:rPr>
              <a:t>могли Принимать </a:t>
            </a:r>
            <a:r>
              <a:rPr lang="ru-RU" sz="2400" dirty="0">
                <a:solidFill>
                  <a:srgbClr val="92D050"/>
                </a:solidFill>
              </a:rPr>
              <a:t>телеканал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3575791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Спутник</a:t>
            </a:r>
            <a:endParaRPr lang="ru-RU" b="1" dirty="0"/>
          </a:p>
        </p:txBody>
      </p:sp>
      <p:pic>
        <p:nvPicPr>
          <p:cNvPr id="33794" name="Picture 2" descr="C:\Users\SONY-VAIO\Desktop\20121004-083503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60566"/>
            <a:ext cx="2952750" cy="210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95936" y="1628507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</a:rPr>
              <a:t>Космонавты, крепко сели?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Скоро в космос выхожу!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Вкруг Земли на карусели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По орбите закружу.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13357" y="3219689"/>
            <a:ext cx="49253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Ракета, космический корабль</a:t>
            </a:r>
            <a:endParaRPr lang="ru-RU" sz="2800" b="1" dirty="0"/>
          </a:p>
        </p:txBody>
      </p:sp>
      <p:pic>
        <p:nvPicPr>
          <p:cNvPr id="8" name="Picture 3" descr="C:\Users\SONY-VAIO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68178"/>
            <a:ext cx="2860668" cy="290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81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  <p:bldP spid="5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В космосе нет </a:t>
            </a:r>
            <a:r>
              <a:rPr lang="ru-RU" sz="2400" b="1" dirty="0" smtClean="0">
                <a:solidFill>
                  <a:srgbClr val="0070C0"/>
                </a:solidFill>
              </a:rPr>
              <a:t>сковородки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И </a:t>
            </a:r>
            <a:r>
              <a:rPr lang="ru-RU" sz="2400" b="1" dirty="0">
                <a:solidFill>
                  <a:srgbClr val="0070C0"/>
                </a:solidFill>
              </a:rPr>
              <a:t>кастрюли тоже нет.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Тут и каша, и селедка,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И борщи, и винегрет -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Расфасованы, как крем!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Космонавтом буду.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Из чего-то я поем,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Вовсе без посуды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1700808"/>
            <a:ext cx="23316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Из тюбиков</a:t>
            </a:r>
            <a:endParaRPr lang="ru-RU" sz="3200" b="1" dirty="0"/>
          </a:p>
        </p:txBody>
      </p:sp>
      <p:pic>
        <p:nvPicPr>
          <p:cNvPr id="34818" name="Picture 2" descr="C:\Users\SONY-VAIO\Desktop\1334582361_1334578480_1334492669_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564904"/>
            <a:ext cx="4332436" cy="2902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63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23528" y="1052736"/>
            <a:ext cx="7680960" cy="47244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В космосе всегда мороз,</a:t>
            </a:r>
          </a:p>
          <a:p>
            <a:r>
              <a:rPr lang="ru-RU" sz="2400" b="1" dirty="0">
                <a:solidFill>
                  <a:srgbClr val="7030A0"/>
                </a:solidFill>
              </a:rPr>
              <a:t>Лета не бывает.</a:t>
            </a:r>
          </a:p>
          <a:p>
            <a:r>
              <a:rPr lang="ru-RU" sz="2400" b="1" dirty="0">
                <a:solidFill>
                  <a:srgbClr val="7030A0"/>
                </a:solidFill>
              </a:rPr>
              <a:t>Космонавт, проверив трос,</a:t>
            </a:r>
          </a:p>
          <a:p>
            <a:r>
              <a:rPr lang="ru-RU" sz="2400" b="1" dirty="0">
                <a:solidFill>
                  <a:srgbClr val="7030A0"/>
                </a:solidFill>
              </a:rPr>
              <a:t>Что-то надевает.</a:t>
            </a:r>
          </a:p>
          <a:p>
            <a:r>
              <a:rPr lang="ru-RU" sz="2400" b="1" dirty="0">
                <a:solidFill>
                  <a:srgbClr val="7030A0"/>
                </a:solidFill>
              </a:rPr>
              <a:t>Та одежда припасет</a:t>
            </a:r>
          </a:p>
          <a:p>
            <a:r>
              <a:rPr lang="ru-RU" sz="2400" b="1" dirty="0">
                <a:solidFill>
                  <a:srgbClr val="7030A0"/>
                </a:solidFill>
              </a:rPr>
              <a:t>И тепло, и кислород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4221088"/>
            <a:ext cx="20233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Скафандр</a:t>
            </a:r>
            <a:endParaRPr lang="ru-RU" sz="3200" b="1" dirty="0"/>
          </a:p>
        </p:txBody>
      </p:sp>
      <p:pic>
        <p:nvPicPr>
          <p:cNvPr id="35842" name="Picture 2" descr="C:\Users\SONY-VAIO\Desktop\67b2102db6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88" y="4771608"/>
            <a:ext cx="2939302" cy="220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16016" y="908720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Есть окошко в корабле -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"</a:t>
            </a:r>
            <a:r>
              <a:rPr lang="ru-RU" sz="2800" b="1" dirty="0" err="1" smtClean="0">
                <a:solidFill>
                  <a:srgbClr val="0070C0"/>
                </a:solidFill>
              </a:rPr>
              <a:t>Челенджере</a:t>
            </a:r>
            <a:r>
              <a:rPr lang="ru-RU" sz="2800" b="1" dirty="0" smtClean="0">
                <a:solidFill>
                  <a:srgbClr val="0070C0"/>
                </a:solidFill>
              </a:rPr>
              <a:t>", "Мире".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Но не то, что на Земле -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В доме и в квартире.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В форме круга то окно,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Очень прочное оно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96136" y="3710480"/>
            <a:ext cx="27953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Иллюминатор</a:t>
            </a:r>
            <a:endParaRPr lang="ru-RU" sz="3200" b="1" dirty="0"/>
          </a:p>
        </p:txBody>
      </p:sp>
      <p:pic>
        <p:nvPicPr>
          <p:cNvPr id="35843" name="Picture 3" descr="C:\Users\SONY-VAIO\Desktop\1300377142_a-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935" y="4512803"/>
            <a:ext cx="3532162" cy="2321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97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Юрий Алексеевич Гагарин</a:t>
            </a:r>
          </a:p>
        </p:txBody>
      </p:sp>
      <p:pic>
        <p:nvPicPr>
          <p:cNvPr id="2050" name="Picture 2" descr="C:\Users\никита\Desktop\D3410XXHtJ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3723033" cy="372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никита\Desktop\A5ht8UwFTh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14226"/>
            <a:ext cx="3558529" cy="363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602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В небе виден желтый круг</a:t>
            </a:r>
          </a:p>
          <a:p>
            <a:r>
              <a:rPr lang="ru-RU" sz="2800" b="1" dirty="0">
                <a:solidFill>
                  <a:srgbClr val="FFFF00"/>
                </a:solidFill>
              </a:rPr>
              <a:t>И лучи, как нити.</a:t>
            </a:r>
          </a:p>
          <a:p>
            <a:r>
              <a:rPr lang="ru-RU" sz="2800" b="1" dirty="0">
                <a:solidFill>
                  <a:srgbClr val="FFFF00"/>
                </a:solidFill>
              </a:rPr>
              <a:t>Вертится Земля вокруг,</a:t>
            </a:r>
          </a:p>
          <a:p>
            <a:r>
              <a:rPr lang="ru-RU" sz="2800" b="1" dirty="0">
                <a:solidFill>
                  <a:srgbClr val="FFFF00"/>
                </a:solidFill>
              </a:rPr>
              <a:t>Словно на магните.</a:t>
            </a:r>
          </a:p>
          <a:p>
            <a:r>
              <a:rPr lang="ru-RU" sz="2800" b="1" dirty="0">
                <a:solidFill>
                  <a:srgbClr val="FFFF00"/>
                </a:solidFill>
              </a:rPr>
              <a:t>Хоть пока я и не стар,</a:t>
            </a:r>
          </a:p>
          <a:p>
            <a:r>
              <a:rPr lang="ru-RU" sz="2800" b="1" dirty="0">
                <a:solidFill>
                  <a:srgbClr val="FFFF00"/>
                </a:solidFill>
              </a:rPr>
              <a:t>Но уже ученый –</a:t>
            </a:r>
          </a:p>
          <a:p>
            <a:r>
              <a:rPr lang="ru-RU" sz="2800" b="1" dirty="0">
                <a:solidFill>
                  <a:srgbClr val="FFFF00"/>
                </a:solidFill>
              </a:rPr>
              <a:t>Знаю, то - не круг, а шар,</a:t>
            </a:r>
          </a:p>
          <a:p>
            <a:r>
              <a:rPr lang="ru-RU" sz="2800" b="1" dirty="0">
                <a:solidFill>
                  <a:srgbClr val="FFFF00"/>
                </a:solidFill>
              </a:rPr>
              <a:t>Сильно раскаленный</a:t>
            </a:r>
            <a:r>
              <a:rPr lang="ru-RU" dirty="0"/>
              <a:t>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17520" y="5373216"/>
            <a:ext cx="7680960" cy="10668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Солнце</a:t>
            </a:r>
            <a:endParaRPr lang="ru-RU" sz="4400" b="1" dirty="0">
              <a:solidFill>
                <a:srgbClr val="FFFF00"/>
              </a:solidFill>
            </a:endParaRPr>
          </a:p>
        </p:txBody>
      </p:sp>
      <p:pic>
        <p:nvPicPr>
          <p:cNvPr id="4100" name="Picture 4" descr="C:\Users\SONY-VAIO\Desktop\Зака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15036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71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ONY-VAIO\Desktop\1299588-inlin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3286795" cy="308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2514262" y="2897560"/>
            <a:ext cx="6629738" cy="396044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FF00"/>
                </a:solidFill>
              </a:rPr>
              <a:t>Солнце — это обычная звезда, ее возраст около 5 миллиардов </a:t>
            </a:r>
            <a:r>
              <a:rPr lang="ru-RU" sz="2400" b="1" dirty="0" smtClean="0">
                <a:solidFill>
                  <a:srgbClr val="FFFF00"/>
                </a:solidFill>
              </a:rPr>
              <a:t>лет. 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Солнце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1266" name="Picture 2" descr="C:\Users\никита\Documents\89855550_4273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94761"/>
            <a:ext cx="2738888" cy="269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99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27984" y="228600"/>
            <a:ext cx="3605402" cy="968152"/>
          </a:xfrm>
        </p:spPr>
        <p:txBody>
          <a:bodyPr/>
          <a:lstStyle/>
          <a:p>
            <a:pPr algn="ctr"/>
            <a:r>
              <a:rPr lang="ru-RU" dirty="0" smtClean="0"/>
              <a:t>ЛУНА</a:t>
            </a:r>
            <a:endParaRPr lang="ru-RU" dirty="0"/>
          </a:p>
        </p:txBody>
      </p:sp>
      <p:pic>
        <p:nvPicPr>
          <p:cNvPr id="6146" name="Picture 2" descr="C:\Users\SONY-VAIO\Desktop\Apollo-11-full-disk-AS11-44-6667HR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475" y="1340768"/>
            <a:ext cx="4621436" cy="464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>
                    <a:lumMod val="85000"/>
                  </a:schemeClr>
                </a:solidFill>
              </a:rPr>
              <a:t>Ночью с Солнцем я меняюсь</a:t>
            </a:r>
          </a:p>
          <a:p>
            <a:r>
              <a:rPr lang="ru-RU" sz="2800" b="1" dirty="0">
                <a:solidFill>
                  <a:schemeClr val="tx1">
                    <a:lumMod val="85000"/>
                  </a:schemeClr>
                </a:solidFill>
              </a:rPr>
              <a:t>И на небе зажигаюсь.</a:t>
            </a:r>
          </a:p>
          <a:p>
            <a:r>
              <a:rPr lang="ru-RU" sz="2800" b="1" dirty="0">
                <a:solidFill>
                  <a:schemeClr val="tx1">
                    <a:lumMod val="85000"/>
                  </a:schemeClr>
                </a:solidFill>
              </a:rPr>
              <a:t>Сыплю мягкими лучами,</a:t>
            </a:r>
          </a:p>
          <a:p>
            <a:r>
              <a:rPr lang="ru-RU" sz="2800" b="1" dirty="0">
                <a:solidFill>
                  <a:schemeClr val="tx1">
                    <a:lumMod val="85000"/>
                  </a:schemeClr>
                </a:solidFill>
              </a:rPr>
              <a:t>Словно серебром.</a:t>
            </a:r>
          </a:p>
          <a:p>
            <a:r>
              <a:rPr lang="ru-RU" sz="2800" b="1" dirty="0">
                <a:solidFill>
                  <a:schemeClr val="tx1">
                    <a:lumMod val="85000"/>
                  </a:schemeClr>
                </a:solidFill>
              </a:rPr>
              <a:t>Полной быть могу ночами,</a:t>
            </a:r>
          </a:p>
          <a:p>
            <a:r>
              <a:rPr lang="ru-RU" sz="2800" b="1" dirty="0">
                <a:solidFill>
                  <a:schemeClr val="tx1">
                    <a:lumMod val="85000"/>
                  </a:schemeClr>
                </a:solidFill>
              </a:rPr>
              <a:t>А могу - серпом. </a:t>
            </a:r>
          </a:p>
        </p:txBody>
      </p:sp>
    </p:spTree>
    <p:extLst>
      <p:ext uri="{BB962C8B-B14F-4D97-AF65-F5344CB8AC3E}">
        <p14:creationId xmlns:p14="http://schemas.microsoft.com/office/powerpoint/2010/main" val="421605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923928" y="2420888"/>
            <a:ext cx="4901545" cy="4724400"/>
          </a:xfrm>
        </p:spPr>
        <p:txBody>
          <a:bodyPr/>
          <a:lstStyle/>
          <a:p>
            <a:r>
              <a:rPr lang="ru-RU" sz="2400" b="1" dirty="0"/>
              <a:t>Луна — естественный спутник Земли. Самый близкий к Солнцу </a:t>
            </a:r>
            <a:r>
              <a:rPr lang="ru-RU" sz="2400" b="1" dirty="0" smtClean="0"/>
              <a:t>спутник планеты</a:t>
            </a:r>
            <a:r>
              <a:rPr lang="ru-RU" sz="2400" b="1" dirty="0"/>
              <a:t>, так как у ближайших к Солнцу планет, Меркурия и Венеры, </a:t>
            </a:r>
            <a:r>
              <a:rPr lang="ru-RU" sz="2400" b="1" dirty="0" smtClean="0"/>
              <a:t>спутников нет.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Луна</a:t>
            </a:r>
            <a:endParaRPr lang="ru-RU" sz="4800" dirty="0"/>
          </a:p>
        </p:txBody>
      </p:sp>
      <p:pic>
        <p:nvPicPr>
          <p:cNvPr id="7170" name="Picture 2" descr="C:\Users\SONY-VAIO\Desktop\mo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33843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51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C000"/>
                </a:solidFill>
              </a:rPr>
              <a:t>Ночью посмотри в оконце –</a:t>
            </a:r>
          </a:p>
          <a:p>
            <a:r>
              <a:rPr lang="ru-RU" sz="3600" b="1" dirty="0">
                <a:solidFill>
                  <a:srgbClr val="FFC000"/>
                </a:solidFill>
              </a:rPr>
              <a:t>В небе высоко</a:t>
            </a:r>
          </a:p>
          <a:p>
            <a:r>
              <a:rPr lang="ru-RU" sz="3600" b="1" dirty="0">
                <a:solidFill>
                  <a:srgbClr val="FFC000"/>
                </a:solidFill>
              </a:rPr>
              <a:t>Зажигаемся, как солнца,</a:t>
            </a:r>
          </a:p>
          <a:p>
            <a:r>
              <a:rPr lang="ru-RU" sz="3600" b="1" dirty="0">
                <a:solidFill>
                  <a:srgbClr val="FFC000"/>
                </a:solidFill>
              </a:rPr>
              <a:t>Очень далеко.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1412776"/>
            <a:ext cx="7680960" cy="1066800"/>
          </a:xfrm>
        </p:spPr>
        <p:txBody>
          <a:bodyPr/>
          <a:lstStyle/>
          <a:p>
            <a:pPr algn="r"/>
            <a:r>
              <a:rPr lang="ru-RU" dirty="0" smtClean="0"/>
              <a:t>Звёзды</a:t>
            </a:r>
            <a:endParaRPr lang="ru-RU" dirty="0"/>
          </a:p>
        </p:txBody>
      </p:sp>
      <p:pic>
        <p:nvPicPr>
          <p:cNvPr id="9218" name="Picture 2" descr="C:\Users\SONY-VAIO\Desktop\Ancient White Dwarf Star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924944"/>
            <a:ext cx="3525926" cy="374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15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TC101790491[[fn=Mylar]]</Template>
  <TotalTime>339</TotalTime>
  <Words>692</Words>
  <Application>Microsoft Office PowerPoint</Application>
  <PresentationFormat>Экран (4:3)</PresentationFormat>
  <Paragraphs>159</Paragraphs>
  <Slides>34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Arial</vt:lpstr>
      <vt:lpstr>Calibri</vt:lpstr>
      <vt:lpstr>Corbel</vt:lpstr>
      <vt:lpstr>Tahoma</vt:lpstr>
      <vt:lpstr>Tunga</vt:lpstr>
      <vt:lpstr>Mylar</vt:lpstr>
      <vt:lpstr>Вперед к звездам!</vt:lpstr>
      <vt:lpstr>Юрий Алексеевич Гагарин</vt:lpstr>
      <vt:lpstr>Юрий Алексеевич Гагарин</vt:lpstr>
      <vt:lpstr>Юрий Алексеевич Гагарин</vt:lpstr>
      <vt:lpstr>Солнце</vt:lpstr>
      <vt:lpstr>Солнце</vt:lpstr>
      <vt:lpstr>ЛУНА</vt:lpstr>
      <vt:lpstr>Луна</vt:lpstr>
      <vt:lpstr>Звёзды</vt:lpstr>
      <vt:lpstr>Звёзды</vt:lpstr>
      <vt:lpstr>Планеты</vt:lpstr>
      <vt:lpstr>Презентация PowerPoint</vt:lpstr>
      <vt:lpstr>Меркурий</vt:lpstr>
      <vt:lpstr>Меркурий</vt:lpstr>
      <vt:lpstr>Венера</vt:lpstr>
      <vt:lpstr>Венера</vt:lpstr>
      <vt:lpstr>Земля</vt:lpstr>
      <vt:lpstr>Земля</vt:lpstr>
      <vt:lpstr>Марс</vt:lpstr>
      <vt:lpstr>Пояс астероидов</vt:lpstr>
      <vt:lpstr>Астероиды</vt:lpstr>
      <vt:lpstr>Юпитер</vt:lpstr>
      <vt:lpstr>Юпитер</vt:lpstr>
      <vt:lpstr>Сатурн</vt:lpstr>
      <vt:lpstr>Уран</vt:lpstr>
      <vt:lpstr>Уран</vt:lpstr>
      <vt:lpstr>Нептун</vt:lpstr>
      <vt:lpstr>Плутон</vt:lpstr>
      <vt:lpstr>Плутон</vt:lpstr>
      <vt:lpstr>Комета</vt:lpstr>
      <vt:lpstr>Метеориты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Вперед к звездам!</dc:title>
  <dc:creator>SONY-VAIO</dc:creator>
  <cp:lastModifiedBy>Пользователь Windows</cp:lastModifiedBy>
  <cp:revision>23</cp:revision>
  <dcterms:created xsi:type="dcterms:W3CDTF">2014-04-08T10:29:34Z</dcterms:created>
  <dcterms:modified xsi:type="dcterms:W3CDTF">2020-04-12T19:13:30Z</dcterms:modified>
</cp:coreProperties>
</file>